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4" r:id="rId5"/>
    <p:sldId id="257" r:id="rId6"/>
    <p:sldId id="258" r:id="rId7"/>
    <p:sldId id="259" r:id="rId8"/>
    <p:sldId id="260" r:id="rId9"/>
    <p:sldId id="261" r:id="rId10"/>
    <p:sldId id="266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4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8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7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5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0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2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07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7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9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2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8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96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AD295-9B05-4F38-9EB1-A6AD575BFB82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51DF-F405-4C85-BCAB-961ADD24A0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3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icsplay.co.uk/" TargetMode="External"/><Relationship Id="rId2" Type="http://schemas.openxmlformats.org/officeDocument/2006/relationships/hyperlink" Target="http://www.letters-and-sounds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winkl.co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87624" y="1196752"/>
            <a:ext cx="69127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+mj-lt"/>
              </a:rPr>
              <a:t>Initial sounds</a:t>
            </a:r>
          </a:p>
          <a:p>
            <a:pPr algn="ctr"/>
            <a:r>
              <a:rPr lang="en-GB" sz="4000" dirty="0">
                <a:latin typeface="+mj-lt"/>
              </a:rPr>
              <a:t>End sounds</a:t>
            </a:r>
          </a:p>
          <a:p>
            <a:pPr algn="ctr"/>
            <a:r>
              <a:rPr lang="en-GB" sz="4000" dirty="0">
                <a:latin typeface="+mj-lt"/>
              </a:rPr>
              <a:t>Middle sounds</a:t>
            </a:r>
          </a:p>
          <a:p>
            <a:pPr algn="ctr"/>
            <a:r>
              <a:rPr lang="en-GB" sz="4000" dirty="0">
                <a:latin typeface="+mj-lt"/>
              </a:rPr>
              <a:t>Reading/ writing 3 letter words</a:t>
            </a:r>
          </a:p>
          <a:p>
            <a:pPr algn="ctr"/>
            <a:r>
              <a:rPr lang="en-GB" sz="4000" dirty="0">
                <a:latin typeface="+mj-lt"/>
              </a:rPr>
              <a:t>Caption reading/ writing</a:t>
            </a:r>
          </a:p>
          <a:p>
            <a:pPr algn="ctr"/>
            <a:r>
              <a:rPr lang="en-GB" sz="4000" dirty="0">
                <a:latin typeface="+mj-lt"/>
              </a:rPr>
              <a:t>Sentence reading/ writing</a:t>
            </a:r>
          </a:p>
          <a:p>
            <a:pPr algn="ctr"/>
            <a:r>
              <a:rPr lang="en-GB" sz="4000" dirty="0">
                <a:latin typeface="+mj-lt"/>
              </a:rPr>
              <a:t>More complex sentences.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367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982194" cy="629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26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990306" cy="664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11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2125" y="619125"/>
            <a:ext cx="561975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29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14463"/>
            <a:ext cx="537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691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646490" cy="49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752475"/>
            <a:ext cx="53721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46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9752" y="452669"/>
            <a:ext cx="4248472" cy="566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45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0"/>
            <a:ext cx="5372100" cy="165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59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icorn Sensory Writing Tray - The Imagination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10447" cy="61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10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4918298" cy="655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7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08720"/>
            <a:ext cx="61941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Starting from the beginning! </a:t>
            </a:r>
          </a:p>
          <a:p>
            <a:endParaRPr lang="en-GB" sz="4000" dirty="0"/>
          </a:p>
          <a:p>
            <a:r>
              <a:rPr lang="en-GB" sz="4000" dirty="0" smtClean="0"/>
              <a:t>The sounds! </a:t>
            </a:r>
            <a:endParaRPr lang="en-GB" sz="4000" dirty="0" smtClean="0"/>
          </a:p>
          <a:p>
            <a:endParaRPr lang="en-GB" sz="4000" dirty="0"/>
          </a:p>
          <a:p>
            <a:r>
              <a:rPr lang="en-GB" sz="4000" dirty="0" smtClean="0"/>
              <a:t>The songs</a:t>
            </a:r>
          </a:p>
          <a:p>
            <a:endParaRPr lang="en-GB" sz="4000" dirty="0"/>
          </a:p>
          <a:p>
            <a:r>
              <a:rPr lang="en-GB" sz="4000" dirty="0" smtClean="0"/>
              <a:t>The digraphs</a:t>
            </a:r>
          </a:p>
          <a:p>
            <a:endParaRPr lang="en-GB" sz="4000" dirty="0"/>
          </a:p>
          <a:p>
            <a:r>
              <a:rPr lang="en-GB" sz="4000" dirty="0" smtClean="0"/>
              <a:t>The tricky words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020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63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484784"/>
            <a:ext cx="309552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hlinkClick r:id="rId2"/>
              </a:rPr>
              <a:t>www.letters-and-sounds.co.uk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www.phonicsplay.co.uk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4"/>
              </a:rPr>
              <a:t>www.twinkl.co.uk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6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646"/>
            <a:ext cx="8664963" cy="649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9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7051"/>
            <a:ext cx="4225454" cy="63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Y alphabet pebbles for literacy play with kid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64" y="0"/>
            <a:ext cx="5974167" cy="65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vite your child to investigate letters at the Investigation Table for a game of “Say, Find and Say.” Use this fun activity to help reinforce beginning letter sounds at home or in schoo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38" y="188640"/>
            <a:ext cx="3206180" cy="59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742950"/>
            <a:ext cx="5372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16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742950"/>
            <a:ext cx="53721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89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42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Wardle</dc:creator>
  <cp:lastModifiedBy>gwardle</cp:lastModifiedBy>
  <cp:revision>7</cp:revision>
  <dcterms:created xsi:type="dcterms:W3CDTF">2018-11-26T20:19:07Z</dcterms:created>
  <dcterms:modified xsi:type="dcterms:W3CDTF">2018-11-27T12:06:28Z</dcterms:modified>
</cp:coreProperties>
</file>